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86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83" r:id="rId28"/>
    <p:sldId id="284" r:id="rId29"/>
    <p:sldId id="271" r:id="rId30"/>
    <p:sldId id="272" r:id="rId31"/>
    <p:sldId id="273" r:id="rId32"/>
    <p:sldId id="274" r:id="rId33"/>
    <p:sldId id="275" r:id="rId34"/>
    <p:sldId id="282" r:id="rId35"/>
    <p:sldId id="276" r:id="rId36"/>
    <p:sldId id="277" r:id="rId37"/>
    <p:sldId id="278" r:id="rId38"/>
    <p:sldId id="279" r:id="rId39"/>
    <p:sldId id="280" r:id="rId40"/>
    <p:sldId id="281" r:id="rId4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7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5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5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9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1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0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6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55074-085D-9840-AF57-246604979D6E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1929-A193-6348-A0BE-9A16F65B1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4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325ECEC-BB2D-AF45-ABF1-6FCE38387D68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rot="16200000" flipH="1">
            <a:off x="5568230" y="2354319"/>
            <a:ext cx="19116" cy="312525"/>
          </a:xfrm>
          <a:prstGeom prst="bentConnector4">
            <a:avLst>
              <a:gd name="adj1" fmla="val -1195857"/>
              <a:gd name="adj2" fmla="val 74859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F581B3-1B5A-C84A-8052-58206C0AF733}"/>
              </a:ext>
            </a:extLst>
          </p:cNvPr>
          <p:cNvSpPr txBox="1"/>
          <p:nvPr/>
        </p:nvSpPr>
        <p:spPr>
          <a:xfrm>
            <a:off x="5734051" y="2312390"/>
            <a:ext cx="99059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Artifact Toolbar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EC712E-BB09-2843-89D0-3D20F7941786}"/>
              </a:ext>
            </a:extLst>
          </p:cNvPr>
          <p:cNvSpPr/>
          <p:nvPr/>
        </p:nvSpPr>
        <p:spPr>
          <a:xfrm>
            <a:off x="5266141" y="2501023"/>
            <a:ext cx="310769" cy="1432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C6352BE-1458-2343-B038-C8D47712394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39406" y="2584851"/>
            <a:ext cx="294645" cy="1530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86D078-5BE1-6140-BF9B-0360CF60756C}"/>
              </a:ext>
            </a:extLst>
          </p:cNvPr>
          <p:cNvSpPr txBox="1"/>
          <p:nvPr/>
        </p:nvSpPr>
        <p:spPr>
          <a:xfrm>
            <a:off x="5734051" y="2473199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Header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F94683BF-9DF7-AB48-9549-8CD08FE9A25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39406" y="2829457"/>
            <a:ext cx="294645" cy="115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C4F864-4BFD-084F-8238-2A219A48FC3B}"/>
              </a:ext>
            </a:extLst>
          </p:cNvPr>
          <p:cNvSpPr txBox="1"/>
          <p:nvPr/>
        </p:nvSpPr>
        <p:spPr>
          <a:xfrm>
            <a:off x="5734051" y="2714040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05F7513-5B0E-BA4F-B4E8-7F64BE15695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439406" y="3052538"/>
            <a:ext cx="294645" cy="143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0863AD-D3C5-114C-A1D4-05BC33A98D44}"/>
              </a:ext>
            </a:extLst>
          </p:cNvPr>
          <p:cNvSpPr txBox="1"/>
          <p:nvPr/>
        </p:nvSpPr>
        <p:spPr>
          <a:xfrm>
            <a:off x="5734051" y="2925580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730CEEC-800C-AF45-A48D-02F6205726A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439406" y="3290084"/>
            <a:ext cx="294645" cy="820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9E5CDB-7770-5243-BE29-7EFAD842E7DE}"/>
              </a:ext>
            </a:extLst>
          </p:cNvPr>
          <p:cNvSpPr txBox="1"/>
          <p:nvPr/>
        </p:nvSpPr>
        <p:spPr>
          <a:xfrm>
            <a:off x="5734051" y="3163126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Image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7318171-D2C4-9745-87AD-7267544AB1A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421526" y="3541961"/>
            <a:ext cx="312525" cy="992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DB9975-E90D-1240-8419-100B52E4381C}"/>
              </a:ext>
            </a:extLst>
          </p:cNvPr>
          <p:cNvSpPr txBox="1"/>
          <p:nvPr/>
        </p:nvSpPr>
        <p:spPr>
          <a:xfrm>
            <a:off x="5734051" y="3424927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4763042-303D-E34F-91F2-A78A6C4871C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21526" y="3782924"/>
            <a:ext cx="312525" cy="1153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24B066-C3FB-B040-977C-8E8D55C36F83}"/>
              </a:ext>
            </a:extLst>
          </p:cNvPr>
          <p:cNvSpPr txBox="1"/>
          <p:nvPr/>
        </p:nvSpPr>
        <p:spPr>
          <a:xfrm>
            <a:off x="5734051" y="3667505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Border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4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CDE7-D3DA-1D4A-9A38-DAC3BC73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98600"/>
            <a:ext cx="6934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19B50-CFA1-0040-B1F6-CCBCD56F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682750"/>
            <a:ext cx="9042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0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431B4-E0C0-4245-81C0-2F25446C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400050"/>
            <a:ext cx="65278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8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5D970-58AE-4746-B3E3-504B8EB7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679450"/>
            <a:ext cx="90043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C307-53D1-744E-AA99-AE06B036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558800"/>
            <a:ext cx="9055100" cy="574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30F43F-BB68-B54C-A7A0-C48FFDB5D533}"/>
              </a:ext>
            </a:extLst>
          </p:cNvPr>
          <p:cNvSpPr/>
          <p:nvPr/>
        </p:nvSpPr>
        <p:spPr>
          <a:xfrm>
            <a:off x="6822040" y="1592494"/>
            <a:ext cx="2003461" cy="47774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9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3D25F9-4CCE-6446-99CC-51DCC7CF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5" y="10274"/>
            <a:ext cx="872612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B80C1E-CE3A-2D46-9645-7EBE7D62DBF9}"/>
              </a:ext>
            </a:extLst>
          </p:cNvPr>
          <p:cNvSpPr/>
          <p:nvPr/>
        </p:nvSpPr>
        <p:spPr>
          <a:xfrm>
            <a:off x="1448656" y="6626831"/>
            <a:ext cx="1880171" cy="20034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19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69C3E2-A747-6445-9471-463CEAE7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076325"/>
            <a:ext cx="4838700" cy="4705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87E377-52F2-C84A-879B-79E3BE03DBA7}"/>
              </a:ext>
            </a:extLst>
          </p:cNvPr>
          <p:cNvSpPr/>
          <p:nvPr/>
        </p:nvSpPr>
        <p:spPr>
          <a:xfrm>
            <a:off x="2363234" y="3279682"/>
            <a:ext cx="643013" cy="2456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1036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41EB3-EBB8-4D4C-B9C0-FEADDFB1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70" y="857250"/>
            <a:ext cx="75474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8155B-FD9C-3848-BC86-F051A817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140"/>
            <a:ext cx="9144000" cy="28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60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94856-802E-DE48-8A4F-0384AC07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46" y="857250"/>
            <a:ext cx="84079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4902BB9-CE95-C248-B20E-2AB282DE8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793940"/>
              </p:ext>
            </p:extLst>
          </p:nvPr>
        </p:nvGraphicFramePr>
        <p:xfrm>
          <a:off x="924674" y="1404349"/>
          <a:ext cx="4177802" cy="3610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460">
                  <a:extLst>
                    <a:ext uri="{9D8B030D-6E8A-4147-A177-3AD203B41FA5}">
                      <a16:colId xmlns:a16="http://schemas.microsoft.com/office/drawing/2014/main" val="3237538140"/>
                    </a:ext>
                  </a:extLst>
                </a:gridCol>
                <a:gridCol w="276679">
                  <a:extLst>
                    <a:ext uri="{9D8B030D-6E8A-4147-A177-3AD203B41FA5}">
                      <a16:colId xmlns:a16="http://schemas.microsoft.com/office/drawing/2014/main" val="2653373340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1372026546"/>
                    </a:ext>
                  </a:extLst>
                </a:gridCol>
                <a:gridCol w="270941">
                  <a:extLst>
                    <a:ext uri="{9D8B030D-6E8A-4147-A177-3AD203B41FA5}">
                      <a16:colId xmlns:a16="http://schemas.microsoft.com/office/drawing/2014/main" val="1035396565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457956388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4127873614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495708390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4098526915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354481822"/>
                    </a:ext>
                  </a:extLst>
                </a:gridCol>
                <a:gridCol w="265389">
                  <a:extLst>
                    <a:ext uri="{9D8B030D-6E8A-4147-A177-3AD203B41FA5}">
                      <a16:colId xmlns:a16="http://schemas.microsoft.com/office/drawing/2014/main" val="977581575"/>
                    </a:ext>
                  </a:extLst>
                </a:gridCol>
              </a:tblGrid>
              <a:tr h="867236">
                <a:tc>
                  <a:txBody>
                    <a:bodyPr/>
                    <a:lstStyle/>
                    <a:p>
                      <a:r>
                        <a:rPr lang="en-US" sz="1200" dirty="0"/>
                        <a:t>Distribution Method</a:t>
                      </a:r>
                      <a:endParaRPr lang="en-US" sz="1100" dirty="0"/>
                    </a:p>
                  </a:txBody>
                  <a:tcPr marL="68580" marR="68580" marT="34290" marB="34290"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Individuals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Groups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Public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Parties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Subsidiaries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Schedule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Unattended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Link Back</a:t>
                      </a:r>
                    </a:p>
                  </a:txBody>
                  <a:tcPr marL="68580" marR="68580" marT="34290" marB="34290"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Live Embed</a:t>
                      </a:r>
                    </a:p>
                  </a:txBody>
                  <a:tcPr marL="68580" marR="68580" marT="34290" marB="34290" vert="vert270"/>
                </a:tc>
                <a:extLst>
                  <a:ext uri="{0D108BD9-81ED-4DB2-BD59-A6C34878D82A}">
                    <a16:rowId xmlns:a16="http://schemas.microsoft.com/office/drawing/2014/main" val="244854423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Card Share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◌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180032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Story/Page Share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◌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738156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Email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3659819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Mobile App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061302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Published URL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581275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Digital Wallboard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142244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Web Page Embed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2011231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Domo Everywhere Publish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•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11838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506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CACB6-CEE2-A94A-9FD8-3152DEB0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79" y="857250"/>
            <a:ext cx="39710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FAF838-597E-5148-9BF8-41379964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822"/>
            <a:ext cx="9144000" cy="44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4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B40125-BC87-E441-A9D3-06FB86F2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9" y="1947874"/>
            <a:ext cx="3753686" cy="3348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58AAB9-FEC0-A546-B35B-74EC791D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47874"/>
            <a:ext cx="4220278" cy="3348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28863-A3CD-A340-B3BF-F8E215FED96D}"/>
              </a:ext>
            </a:extLst>
          </p:cNvPr>
          <p:cNvSpPr txBox="1"/>
          <p:nvPr/>
        </p:nvSpPr>
        <p:spPr>
          <a:xfrm>
            <a:off x="1446756" y="1561839"/>
            <a:ext cx="2094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Apple App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A370-0FF2-024C-AE20-4D1FDDBE89E1}"/>
              </a:ext>
            </a:extLst>
          </p:cNvPr>
          <p:cNvSpPr txBox="1"/>
          <p:nvPr/>
        </p:nvSpPr>
        <p:spPr>
          <a:xfrm>
            <a:off x="5634650" y="1561838"/>
            <a:ext cx="2094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Google Play Store</a:t>
            </a:r>
          </a:p>
        </p:txBody>
      </p:sp>
    </p:spTree>
    <p:extLst>
      <p:ext uri="{BB962C8B-B14F-4D97-AF65-F5344CB8AC3E}">
        <p14:creationId xmlns:p14="http://schemas.microsoft.com/office/powerpoint/2010/main" val="8812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29C86-F1A0-9B43-A648-81EF438D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30" y="857250"/>
            <a:ext cx="23773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41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608EC4-C27B-B240-BDE7-9821F704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30" y="857251"/>
            <a:ext cx="2140616" cy="4631333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80E6092D-AF3F-A14C-863E-454351880397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 flipV="1">
            <a:off x="3188027" y="1221390"/>
            <a:ext cx="405617" cy="115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7853CF-74E7-5D47-8CC7-F9E046C44905}"/>
              </a:ext>
            </a:extLst>
          </p:cNvPr>
          <p:cNvSpPr txBox="1"/>
          <p:nvPr/>
        </p:nvSpPr>
        <p:spPr>
          <a:xfrm>
            <a:off x="1419225" y="1105964"/>
            <a:ext cx="176880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Alerts &amp; Notifications Access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6BE642B-5A53-414B-84BA-B3A5DC737DA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27182" y="1202332"/>
            <a:ext cx="357341" cy="8280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52DF79-1DFB-D543-9404-B1B58A3B526C}"/>
              </a:ext>
            </a:extLst>
          </p:cNvPr>
          <p:cNvSpPr txBox="1"/>
          <p:nvPr/>
        </p:nvSpPr>
        <p:spPr>
          <a:xfrm>
            <a:off x="5784523" y="1077389"/>
            <a:ext cx="149257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Customize Home Screen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7AABE-42DF-8849-927B-913125E09AE6}"/>
              </a:ext>
            </a:extLst>
          </p:cNvPr>
          <p:cNvSpPr/>
          <p:nvPr/>
        </p:nvSpPr>
        <p:spPr>
          <a:xfrm>
            <a:off x="3390830" y="1336797"/>
            <a:ext cx="2140617" cy="36366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9306A41-517C-4044-AA79-A2D436537CD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523946" y="1836909"/>
            <a:ext cx="260577" cy="20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C08CF4-CD71-6D47-B909-BA193FABBCE7}"/>
              </a:ext>
            </a:extLst>
          </p:cNvPr>
          <p:cNvSpPr txBox="1"/>
          <p:nvPr/>
        </p:nvSpPr>
        <p:spPr>
          <a:xfrm>
            <a:off x="5784523" y="1711967"/>
            <a:ext cx="120682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Home Screen Tiles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43ADB52-85A5-1D45-BEFC-9CD37B04F4A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076825" y="3989559"/>
            <a:ext cx="707698" cy="115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07535D-4987-B94D-A7B7-8F8BFCBBF526}"/>
              </a:ext>
            </a:extLst>
          </p:cNvPr>
          <p:cNvSpPr txBox="1"/>
          <p:nvPr/>
        </p:nvSpPr>
        <p:spPr>
          <a:xfrm>
            <a:off x="5784523" y="3874142"/>
            <a:ext cx="69247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Add Tile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D6CFECC-316C-F54B-8145-57113F01EF0F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5305425" y="5146034"/>
            <a:ext cx="486600" cy="115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C485B8-C857-BF4D-9CB1-3C310CABC5BE}"/>
              </a:ext>
            </a:extLst>
          </p:cNvPr>
          <p:cNvSpPr txBox="1"/>
          <p:nvPr/>
        </p:nvSpPr>
        <p:spPr>
          <a:xfrm>
            <a:off x="5792025" y="5030617"/>
            <a:ext cx="504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Buzz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02A153A-CCA6-7D42-855B-B2E452B0FE7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829175" y="5226262"/>
            <a:ext cx="980521" cy="15262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11124DF-1F62-C54B-94DC-BDFB889BE94A}"/>
              </a:ext>
            </a:extLst>
          </p:cNvPr>
          <p:cNvSpPr txBox="1"/>
          <p:nvPr/>
        </p:nvSpPr>
        <p:spPr>
          <a:xfrm>
            <a:off x="5809696" y="5251925"/>
            <a:ext cx="6577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People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AB319CC-4F72-6D4D-8F6A-7E655B55F746}"/>
              </a:ext>
            </a:extLst>
          </p:cNvPr>
          <p:cNvCxnSpPr>
            <a:cxnSpLocks/>
            <a:endCxn id="47" idx="3"/>
          </p:cNvCxnSpPr>
          <p:nvPr/>
        </p:nvCxnSpPr>
        <p:spPr>
          <a:xfrm rot="10800000" flipV="1">
            <a:off x="2782701" y="5155560"/>
            <a:ext cx="810939" cy="828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316F9D5-D86A-B84F-A043-A94AA5BB1A92}"/>
              </a:ext>
            </a:extLst>
          </p:cNvPr>
          <p:cNvSpPr txBox="1"/>
          <p:nvPr/>
        </p:nvSpPr>
        <p:spPr>
          <a:xfrm>
            <a:off x="2278700" y="5030617"/>
            <a:ext cx="504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Home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6ABDE8B-92D6-7542-845D-5436A8E08EF4}"/>
              </a:ext>
            </a:extLst>
          </p:cNvPr>
          <p:cNvCxnSpPr>
            <a:cxnSpLocks/>
            <a:endCxn id="49" idx="3"/>
          </p:cNvCxnSpPr>
          <p:nvPr/>
        </p:nvCxnSpPr>
        <p:spPr>
          <a:xfrm rot="10800000" flipV="1">
            <a:off x="2782701" y="5226261"/>
            <a:ext cx="1218495" cy="15262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FA2A6F3-7514-424B-8ED4-CC6D395BC8CB}"/>
              </a:ext>
            </a:extLst>
          </p:cNvPr>
          <p:cNvSpPr txBox="1"/>
          <p:nvPr/>
        </p:nvSpPr>
        <p:spPr>
          <a:xfrm>
            <a:off x="2124921" y="5251925"/>
            <a:ext cx="6577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Pages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2660122-1BA0-C94A-B40E-5ACFA3A29C78}"/>
              </a:ext>
            </a:extLst>
          </p:cNvPr>
          <p:cNvCxnSpPr>
            <a:cxnSpLocks/>
            <a:endCxn id="57" idx="0"/>
          </p:cNvCxnSpPr>
          <p:nvPr/>
        </p:nvCxnSpPr>
        <p:spPr>
          <a:xfrm rot="16200000" flipH="1">
            <a:off x="4311874" y="5407273"/>
            <a:ext cx="297838" cy="618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AA9F54C-0420-E748-9AD0-C4803EE6BE55}"/>
              </a:ext>
            </a:extLst>
          </p:cNvPr>
          <p:cNvSpPr txBox="1"/>
          <p:nvPr/>
        </p:nvSpPr>
        <p:spPr>
          <a:xfrm>
            <a:off x="3860473" y="5559286"/>
            <a:ext cx="120682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Menu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65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ABF76-47ED-5F46-815D-0BFECCD1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119" y="1414463"/>
            <a:ext cx="1862251" cy="4029075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32C4B99D-4E65-DC45-8E2B-F7F7B4623674}"/>
              </a:ext>
            </a:extLst>
          </p:cNvPr>
          <p:cNvCxnSpPr>
            <a:cxnSpLocks/>
            <a:endCxn id="5" idx="3"/>
          </p:cNvCxnSpPr>
          <p:nvPr/>
        </p:nvCxnSpPr>
        <p:spPr>
          <a:xfrm rot="10800000" flipV="1">
            <a:off x="3011301" y="3898261"/>
            <a:ext cx="810939" cy="20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1FA0AB-7BC0-AA4F-A2E4-669EE3340EC7}"/>
              </a:ext>
            </a:extLst>
          </p:cNvPr>
          <p:cNvSpPr txBox="1"/>
          <p:nvPr/>
        </p:nvSpPr>
        <p:spPr>
          <a:xfrm>
            <a:off x="2507300" y="3773317"/>
            <a:ext cx="504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9339CAD-4111-664A-81C6-B69A98839E4B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3093243" y="4449594"/>
            <a:ext cx="810945" cy="8280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B9F365-75B3-574A-BAFB-BC860C11DE39}"/>
              </a:ext>
            </a:extLst>
          </p:cNvPr>
          <p:cNvSpPr txBox="1"/>
          <p:nvPr/>
        </p:nvSpPr>
        <p:spPr>
          <a:xfrm>
            <a:off x="2209800" y="4324649"/>
            <a:ext cx="88344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Certifications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763CE06-FFE3-2243-A344-D33744A1D91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800601" y="3898261"/>
            <a:ext cx="774646" cy="20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6C31FC-15EF-2E47-AF1D-9AAFB74965C1}"/>
              </a:ext>
            </a:extLst>
          </p:cNvPr>
          <p:cNvSpPr txBox="1"/>
          <p:nvPr/>
        </p:nvSpPr>
        <p:spPr>
          <a:xfrm>
            <a:off x="5575247" y="3773317"/>
            <a:ext cx="81387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Appstore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5F32606-659A-DB4F-93DA-C013FE659FA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343401" y="4013677"/>
            <a:ext cx="1231846" cy="2328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33975A-BD8A-5D41-9195-CBA4D7B8208E}"/>
              </a:ext>
            </a:extLst>
          </p:cNvPr>
          <p:cNvSpPr txBox="1"/>
          <p:nvPr/>
        </p:nvSpPr>
        <p:spPr>
          <a:xfrm>
            <a:off x="5575247" y="4119566"/>
            <a:ext cx="504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Tasks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4B020D7-3536-7947-A353-CAB2B2E0D454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3093243" y="4885512"/>
            <a:ext cx="810945" cy="20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49E7A0-A148-694F-B2B3-629CCA9693DC}"/>
              </a:ext>
            </a:extLst>
          </p:cNvPr>
          <p:cNvSpPr txBox="1"/>
          <p:nvPr/>
        </p:nvSpPr>
        <p:spPr>
          <a:xfrm>
            <a:off x="2209800" y="4760568"/>
            <a:ext cx="88344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Profile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0563210-4DAF-9344-AEB2-5922CC39B2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686301" y="4848787"/>
            <a:ext cx="774646" cy="201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705C24-3866-434F-8CB7-1C3B1BA42F74}"/>
              </a:ext>
            </a:extLst>
          </p:cNvPr>
          <p:cNvSpPr txBox="1"/>
          <p:nvPr/>
        </p:nvSpPr>
        <p:spPr>
          <a:xfrm>
            <a:off x="5460947" y="4723844"/>
            <a:ext cx="81387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Settings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A064D20-0664-DC49-B7D9-8908A8B4424B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4246242" y="4783590"/>
            <a:ext cx="189555" cy="476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9F8208-782F-0547-8589-DF53E104E38A}"/>
              </a:ext>
            </a:extLst>
          </p:cNvPr>
          <p:cNvSpPr txBox="1"/>
          <p:nvPr/>
        </p:nvSpPr>
        <p:spPr>
          <a:xfrm>
            <a:off x="3936461" y="4437277"/>
            <a:ext cx="81387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Help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B082C6-C3F5-224E-A6E0-5EF56FB89FB1}"/>
              </a:ext>
            </a:extLst>
          </p:cNvPr>
          <p:cNvCxnSpPr>
            <a:cxnSpLocks/>
            <a:endCxn id="31" idx="3"/>
          </p:cNvCxnSpPr>
          <p:nvPr/>
        </p:nvCxnSpPr>
        <p:spPr>
          <a:xfrm rot="10800000" flipV="1">
            <a:off x="3012700" y="3555920"/>
            <a:ext cx="810939" cy="828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E9537E-C658-9F4C-A64D-A192C2DA7A10}"/>
              </a:ext>
            </a:extLst>
          </p:cNvPr>
          <p:cNvSpPr txBox="1"/>
          <p:nvPr/>
        </p:nvSpPr>
        <p:spPr>
          <a:xfrm>
            <a:off x="2508699" y="3430977"/>
            <a:ext cx="504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Search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9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5DACC-B975-0243-8ADC-1A3ACACF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275904"/>
            <a:ext cx="2064971" cy="44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5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FAA0D-D359-9448-9186-AFC636E5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7" y="857250"/>
            <a:ext cx="8691346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19C3CD-17DE-114C-8372-610DB0024C27}"/>
              </a:ext>
            </a:extLst>
          </p:cNvPr>
          <p:cNvSpPr/>
          <p:nvPr/>
        </p:nvSpPr>
        <p:spPr>
          <a:xfrm>
            <a:off x="4954713" y="5634734"/>
            <a:ext cx="732034" cy="1772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32529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00BC9-2672-D14C-B21C-236885DA6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"/>
          <a:stretch/>
        </p:blipFill>
        <p:spPr>
          <a:xfrm>
            <a:off x="191548" y="857250"/>
            <a:ext cx="8654279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82A120-1DB7-B745-AD75-D6C4B848B462}"/>
              </a:ext>
            </a:extLst>
          </p:cNvPr>
          <p:cNvSpPr/>
          <p:nvPr/>
        </p:nvSpPr>
        <p:spPr>
          <a:xfrm>
            <a:off x="1878497" y="3078700"/>
            <a:ext cx="1212573" cy="3304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3183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5C110B-BEE4-9543-8194-441F3035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672"/>
            <a:ext cx="9144000" cy="44366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2CA6D3-94E7-A24C-9DB2-94A0D440868E}"/>
              </a:ext>
            </a:extLst>
          </p:cNvPr>
          <p:cNvSpPr/>
          <p:nvPr/>
        </p:nvSpPr>
        <p:spPr>
          <a:xfrm>
            <a:off x="8527104" y="1556897"/>
            <a:ext cx="298173" cy="2484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1113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45650-27E1-8745-BAA5-8A8DAE54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0478"/>
            <a:ext cx="9144000" cy="1169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E1E8C7-4A2D-3A41-BDC0-C7AF43CEB0CD}"/>
              </a:ext>
            </a:extLst>
          </p:cNvPr>
          <p:cNvSpPr/>
          <p:nvPr/>
        </p:nvSpPr>
        <p:spPr>
          <a:xfrm>
            <a:off x="7387192" y="3096128"/>
            <a:ext cx="257837" cy="2986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140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64CF9-F245-AF43-89D5-ADD4AE5C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104"/>
            <a:ext cx="9144000" cy="47417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EB5B0-0D33-A64B-B8E0-2FB1BA7A9CED}"/>
              </a:ext>
            </a:extLst>
          </p:cNvPr>
          <p:cNvSpPr/>
          <p:nvPr/>
        </p:nvSpPr>
        <p:spPr>
          <a:xfrm>
            <a:off x="3904180" y="2188396"/>
            <a:ext cx="760287" cy="708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3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F2E57-FF02-264A-851A-7A4998F8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4" y="857250"/>
            <a:ext cx="87276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5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E4AF9-678E-7145-B31C-786292A7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44" y="857250"/>
            <a:ext cx="7953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9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F17BA7-45AD-A749-9E7C-8F6F540B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346"/>
            <a:ext cx="9144000" cy="47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DFE3205-B4F0-3147-9F9B-769C2B418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877537"/>
              </p:ext>
            </p:extLst>
          </p:nvPr>
        </p:nvGraphicFramePr>
        <p:xfrm>
          <a:off x="630147" y="1558290"/>
          <a:ext cx="7479761" cy="247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902">
                  <a:extLst>
                    <a:ext uri="{9D8B030D-6E8A-4147-A177-3AD203B41FA5}">
                      <a16:colId xmlns:a16="http://schemas.microsoft.com/office/drawing/2014/main" val="489977220"/>
                    </a:ext>
                  </a:extLst>
                </a:gridCol>
                <a:gridCol w="3426422">
                  <a:extLst>
                    <a:ext uri="{9D8B030D-6E8A-4147-A177-3AD203B41FA5}">
                      <a16:colId xmlns:a16="http://schemas.microsoft.com/office/drawing/2014/main" val="2192191594"/>
                    </a:ext>
                  </a:extLst>
                </a:gridCol>
                <a:gridCol w="2939438">
                  <a:extLst>
                    <a:ext uri="{9D8B030D-6E8A-4147-A177-3AD203B41FA5}">
                      <a16:colId xmlns:a16="http://schemas.microsoft.com/office/drawing/2014/main" val="51856907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Product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Need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 World Example</a:t>
                      </a:r>
                    </a:p>
                  </a:txBody>
                  <a:tcPr marL="68580" marR="68580" marT="34290" marB="3429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589827"/>
                  </a:ext>
                </a:extLst>
              </a:tr>
              <a:tr h="27813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PaaS</a:t>
                      </a:r>
                    </a:p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Embed Analytics inside a custom application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Retail In-Store Management Analytics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43773"/>
                  </a:ext>
                </a:extLst>
              </a:tr>
              <a:tr h="37719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Launching a new product that requires analytics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Technology Infrastructure Provider Product Performance Analytics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831015"/>
                  </a:ext>
                </a:extLst>
              </a:tr>
              <a:tr h="37719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Portal Embed</a:t>
                      </a:r>
                    </a:p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Add analytics to an existing web portal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Manufacturer Supplier Portal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Large Energy Company PR Portal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928569"/>
                  </a:ext>
                </a:extLst>
              </a:tr>
              <a:tr h="37719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Add analytics to an intranet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Financial Services Company Employee Intranet Analytics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69344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Orchestrator</a:t>
                      </a:r>
                    </a:p>
                  </a:txBody>
                  <a:tcPr marL="68580" marR="68580" marT="34290" marB="3429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Distribute data and dashboards from a central repository across Domo tenants securely </a:t>
                      </a: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Insurance Company Broker Support Portal</a:t>
                      </a:r>
                    </a:p>
                  </a:txBody>
                  <a:tcPr marL="68580" marR="68580" marT="34290" marB="3429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431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CA2848-24CB-FE43-ACCA-05D386B4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64" y="857250"/>
            <a:ext cx="7251673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6A0330-62F6-F947-ACBA-92F189CA148A}"/>
              </a:ext>
            </a:extLst>
          </p:cNvPr>
          <p:cNvSpPr/>
          <p:nvPr/>
        </p:nvSpPr>
        <p:spPr>
          <a:xfrm>
            <a:off x="7374836" y="1632502"/>
            <a:ext cx="298173" cy="2484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1622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0317D-6767-3E46-86A5-07F7CC08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63" y="857250"/>
            <a:ext cx="64938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47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AAE1092-D0A3-EF4C-8B7A-D2959105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2371725"/>
            <a:ext cx="22098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3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160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12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B058D-7F60-0446-8A56-6B78D9A8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36" y="857250"/>
            <a:ext cx="83269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3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89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AB358-9BB2-644E-ADDA-E8E16091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2376488"/>
            <a:ext cx="49053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7D691-FA07-6A4B-AA55-1BE5E38A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377950"/>
            <a:ext cx="7874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32A7F0-B8AB-644A-9928-E057FD1B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97000"/>
            <a:ext cx="8064500" cy="406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FF02E7-7B8C-C64F-A042-8A1B2B610468}"/>
              </a:ext>
            </a:extLst>
          </p:cNvPr>
          <p:cNvSpPr/>
          <p:nvPr/>
        </p:nvSpPr>
        <p:spPr>
          <a:xfrm>
            <a:off x="6287784" y="2948683"/>
            <a:ext cx="1222625" cy="59590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6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FBC03-55BE-1A4A-8179-B07E1192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635000"/>
            <a:ext cx="77597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C1F09-4F11-6F4A-A666-A82030C47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5300"/>
            <a:ext cx="7772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4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10901</TotalTime>
  <Words>172</Words>
  <Application>Microsoft Macintosh PowerPoint</Application>
  <PresentationFormat>Letter Paper (8.5x11 in)</PresentationFormat>
  <Paragraphs>86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10</cp:revision>
  <cp:lastPrinted>2022-03-30T23:17:46Z</cp:lastPrinted>
  <dcterms:created xsi:type="dcterms:W3CDTF">2021-12-10T01:03:14Z</dcterms:created>
  <dcterms:modified xsi:type="dcterms:W3CDTF">2022-03-31T00:14:00Z</dcterms:modified>
  <cp:category/>
</cp:coreProperties>
</file>